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3EE5-306D-4A45-9227-407DEFED90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8C4E6-9EFD-4693-9083-024FA5D05B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3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F1A4A-1D59-4158-BF54-CA2AE30773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095999-26F6-4DE0-AFD4-07205E90649C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FA46-E451-4088-9654-B008E31EFF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A263-4E6E-4BE6-99A2-312657D092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EBB27B-659E-415A-9102-DB040B0BD05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7083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545A5-88F9-4163-91D8-267E4BBB01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F6088-6C97-4562-9E67-D235789169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9EFA-01FE-4175-989E-AC9F9BE3A8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1ECEC8-DE60-4A05-8CB1-AAB6F75E4F89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D9B55-8DF4-4144-8063-88E4914734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4317-4C6C-4962-954F-C7BE9F32FF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DCCB60-52B5-4DC9-9F4F-D11E9764F78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6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A7CC4-0FE6-4A3F-860C-77C0AF1EE13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A9720-0757-4FD0-B7DE-CD97195095F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A695-5381-4864-A935-6C0F28F0D2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5F39D3-84E0-4E7E-87BD-7A9F061322EB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5741-9660-4DEA-88E8-B079883831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B927A-F85B-4639-9019-73A14B9762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8E81E0-EC5A-45E9-9822-C302A03052B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C5B8-79D5-46CA-83E4-FF44B4A6AE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1F08-64F1-4A00-B0B3-6F6BCBE303D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5B8ED-C631-454A-8616-6232F73574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C863EB-F239-4250-80C9-B1CF1B97DDB8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48214-32DD-4147-B4F2-E67D28B93A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7F194-4FD2-474C-9126-C52B4DC224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E678A5-968F-4197-8517-8B001A249F2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5961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B0E0-9C1E-40E4-A39F-D3E48551B3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11" y="4406895"/>
            <a:ext cx="7772400" cy="1362071"/>
          </a:xfrm>
        </p:spPr>
        <p:txBody>
          <a:bodyPr anchor="t" anchorCtr="0"/>
          <a:lstStyle>
            <a:lvl1pPr algn="l">
              <a:defRPr sz="4000" b="1" cap="all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7BA7-CE3E-4BD1-8C42-3C6ABE5B0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311" y="2906713"/>
            <a:ext cx="7772400" cy="1500182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EFC7-5E83-4E83-B8AB-DE8351E498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538021-9254-4DC7-848A-B2D63FE1D31F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42F2D-D6B7-4B5A-AC3E-698230437B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C47B-3680-4780-BF72-A34A89DF81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1F8C3-3D14-4EFF-B0D1-D1CED6232FC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80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468E-17DF-4FDF-9D03-9046E16B3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DC694-7B5E-4A31-B20B-BF1A8C76ED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9737C-7292-4348-9E4C-10984611DA6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0F62F-4B4A-4926-9AD7-68E8DFD71E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CAC807-47A1-4AD7-AF94-9C07122E5DDC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622FD-0C5E-47B9-952C-D401F4DABD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C01FB-2F18-4AC5-BBDB-43F3CE319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EC6AB-2AFE-4AC1-9554-EF0FF30009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01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26EF-C33E-405E-A0BF-99CA2709D8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63CDA-96F9-4223-830D-886870165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4" cy="639759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4A5CE-2377-4622-AEF1-36F73474B0B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57200" y="2174872"/>
            <a:ext cx="4040184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2CA37-CE97-4AB1-9934-F7C54E56336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45023" y="1535113"/>
            <a:ext cx="4041776" cy="639759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2BD37-4665-4491-B1E8-4D18EE5E27C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45023" y="2174872"/>
            <a:ext cx="4041776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CC15F-3CD9-4966-AE0E-99BE6C327B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9879D1-71A6-404E-A60E-DC99886D7567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39C96-88EE-4C1E-9A8E-A0A405F6E9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FD5C0-51F6-4840-A20D-CAFC11541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E2610-AE8A-40BD-805A-9E614B0ADE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53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055B-D8AB-4636-B52E-8FCA2ED25C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5D0CA-2984-4274-AFEE-935DD1AC75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ADC8B5-FEAF-4B7D-B326-1B7C66F7D261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8A39-143D-44A4-A299-EB952D7D80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512B4-730C-4771-80B8-295C96E977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DCB5F6-58C9-44AF-B2BB-9F4ED8FF259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38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BFE1D-CD03-4E91-A53A-C2A301A07C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9D33C9-F215-4A06-8170-41EB9BCEFA90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8B660-7B43-41FA-B7A8-DF369BBEB9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0ED93-6857-42B5-9C9C-6A4B2D2D4A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990B5F-9342-4CA2-AE4A-9A2CB706806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1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504-3521-4DDD-8BDD-D65AFC15E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3407-DB00-4741-AFA3-F5A54F79ED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273048"/>
            <a:ext cx="5111752" cy="58531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3AF63-4F62-4FAB-A4C1-6C265E96E7B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35095"/>
            <a:ext cx="3008311" cy="469106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C4357-BDC7-4ABF-8825-D405CA70D23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4A89C0-2947-49BC-BCC7-D13D8C3E7F33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46635-A693-4E74-ABB0-5FDC92FDDCD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E316-B75C-45A0-8BF3-672E4662C2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BE05FD-BE80-415B-BBAD-222258755C2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3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1E16-3FEB-4A0E-997B-C908CBCC8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3EEF9-292B-438C-BD1B-5C3D446C70F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F76C3-D38D-44FC-A2AA-C28C54E847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92288" y="5367335"/>
            <a:ext cx="5486400" cy="80486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04872-37F8-485F-9FC2-75410E75A0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379556-D052-4F5B-B1ED-A608997378BC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67947-EE23-49A7-B041-F3F6A97FF8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99272-98B1-46B5-9F4E-87B0A0C2A9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3E738E-82C5-4542-99BE-923B1FD9CE0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05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B785-D3AD-4311-986A-C384CF8A8E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C8A5B-5279-4EF6-985B-92724042E7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64ADE-E8E6-4602-88FB-FA55EF27A47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7256D8F-3EBF-40C6-BD43-ADC6D8C48045}" type="datetime1">
              <a:rPr lang="en-GB"/>
              <a:pPr lvl="0"/>
              <a:t>29/04/2018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4129-DB7D-41E5-A795-99C206EB473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9DCD-9306-4776-B6BA-9B2770E527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30F6F35-BEEF-4E88-8D4E-C40FCF6CFEA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</p:titleStyle>
    <p:bodyStyle>
      <a:lvl1pPr marL="342900" marR="0" lvl="0" indent="-34290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SzPct val="100000"/>
        <a:buFont typeface="Arial" pitchFamily="34"/>
        <a:buChar char="•"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742950" marR="0" lvl="1" indent="-285750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SzPct val="100000"/>
        <a:buFont typeface="Arial" pitchFamily="34"/>
        <a:buChar char="–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»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2225-8C22-435D-972C-F42211A7D514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A Reinforcement Learning Agent to Play Risk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27FC1-8187-4C0C-939A-ACB6ECE6A5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Alex Goodall and Jon Barnes-Nunn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9E67-86DE-4C36-B897-5A41C6C7C4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What is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AA96-74D7-4CF5-ABED-2991888ABC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5336" y="1628802"/>
            <a:ext cx="4906889" cy="4525959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700"/>
              </a:spcBef>
            </a:pPr>
            <a:r>
              <a:rPr lang="en-GB" sz="2800"/>
              <a:t>Aim: Capture all Territories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GB" sz="2400"/>
          </a:p>
          <a:p>
            <a:pPr lvl="0">
              <a:lnSpc>
                <a:spcPct val="90000"/>
              </a:lnSpc>
              <a:spcBef>
                <a:spcPts val="700"/>
              </a:spcBef>
            </a:pPr>
            <a:r>
              <a:rPr lang="en-GB" sz="2800"/>
              <a:t>Three phase turns: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GB" sz="2400"/>
              <a:t>Reinforce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GB" sz="2000"/>
              <a:t>New units based on current territories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GB" sz="2400"/>
              <a:t>Attack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GB" sz="2000"/>
              <a:t>Can battle other players for their territory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GB" sz="2400"/>
              <a:t>Fortify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GB" sz="2000"/>
              <a:t>Move troops to different owned territories</a:t>
            </a:r>
          </a:p>
          <a:p>
            <a:pPr lvl="1">
              <a:lnSpc>
                <a:spcPct val="90000"/>
              </a:lnSpc>
              <a:spcBef>
                <a:spcPts val="400"/>
              </a:spcBef>
            </a:pPr>
            <a:endParaRPr lang="en-GB" sz="1600"/>
          </a:p>
          <a:p>
            <a:pPr lvl="0">
              <a:lnSpc>
                <a:spcPct val="90000"/>
              </a:lnSpc>
              <a:spcBef>
                <a:spcPts val="500"/>
              </a:spcBef>
            </a:pPr>
            <a:endParaRPr lang="en-GB" sz="20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F418F19-F690-4E74-AC25-918048DF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76053" y="2492892"/>
            <a:ext cx="3707901" cy="278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5429-8DF0-409D-818C-7DB9F38B43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259A-1A3A-4458-85DF-F6EDF862FD5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r>
              <a:rPr lang="en-GB" sz="2800"/>
              <a:t>Only use half of the board – reduce initial troops accordingly</a:t>
            </a:r>
          </a:p>
          <a:p>
            <a:pPr lvl="0">
              <a:spcBef>
                <a:spcPts val="700"/>
              </a:spcBef>
            </a:pPr>
            <a:r>
              <a:rPr lang="en-GB" sz="2800"/>
              <a:t>Remove fortification phase</a:t>
            </a:r>
          </a:p>
          <a:p>
            <a:pPr lvl="0">
              <a:spcBef>
                <a:spcPts val="700"/>
              </a:spcBef>
            </a:pPr>
            <a:r>
              <a:rPr lang="en-GB" sz="2800"/>
              <a:t>No retreat after attacking, attack with max units</a:t>
            </a:r>
          </a:p>
          <a:p>
            <a:pPr lvl="0">
              <a:spcBef>
                <a:spcPts val="700"/>
              </a:spcBef>
            </a:pPr>
            <a:r>
              <a:rPr lang="en-GB" sz="2800"/>
              <a:t>Exactly 3 players</a:t>
            </a:r>
          </a:p>
          <a:p>
            <a:pPr lvl="0">
              <a:spcBef>
                <a:spcPts val="700"/>
              </a:spcBef>
            </a:pPr>
            <a:r>
              <a:rPr lang="en-GB" sz="2800"/>
              <a:t>No attack cards or objectives</a:t>
            </a:r>
          </a:p>
          <a:p>
            <a:pPr lvl="0">
              <a:spcBef>
                <a:spcPts val="700"/>
              </a:spcBef>
            </a:pPr>
            <a:r>
              <a:rPr lang="en-GB" sz="2800"/>
              <a:t>No max number of units</a:t>
            </a:r>
          </a:p>
          <a:p>
            <a:pPr lvl="0">
              <a:spcBef>
                <a:spcPts val="700"/>
              </a:spcBef>
            </a:pPr>
            <a:endParaRPr lang="en-GB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EA91-2C29-4952-A6C3-B909739AD2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Random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D37B-28EB-4AF4-8D9E-41F11600590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GB"/>
              <a:t>Reinforcement</a:t>
            </a:r>
          </a:p>
          <a:p>
            <a:pPr lvl="1">
              <a:lnSpc>
                <a:spcPct val="90000"/>
              </a:lnSpc>
            </a:pPr>
            <a:r>
              <a:rPr lang="en-GB"/>
              <a:t>Each unit is added to a random owned territory</a:t>
            </a:r>
          </a:p>
          <a:p>
            <a:pPr lvl="1">
              <a:lnSpc>
                <a:spcPct val="90000"/>
              </a:lnSpc>
            </a:pPr>
            <a:endParaRPr lang="en-GB"/>
          </a:p>
          <a:p>
            <a:pPr marL="514350" lvl="0" indent="-457200">
              <a:lnSpc>
                <a:spcPct val="90000"/>
              </a:lnSpc>
            </a:pPr>
            <a:r>
              <a:rPr lang="en-GB"/>
              <a:t>Attack</a:t>
            </a:r>
          </a:p>
          <a:p>
            <a:pPr marL="914400" lvl="1" indent="-457200">
              <a:lnSpc>
                <a:spcPct val="90000"/>
              </a:lnSpc>
            </a:pPr>
            <a:r>
              <a:rPr lang="en-GB"/>
              <a:t>List all potential attacks</a:t>
            </a:r>
          </a:p>
          <a:p>
            <a:pPr marL="914400" lvl="1" indent="-457200">
              <a:lnSpc>
                <a:spcPct val="90000"/>
              </a:lnSpc>
            </a:pPr>
            <a:r>
              <a:rPr lang="en-GB"/>
              <a:t>Randomly pick one if random number below aggressiveness threshold</a:t>
            </a:r>
          </a:p>
          <a:p>
            <a:pPr marL="914400" lvl="1" indent="-457200">
              <a:lnSpc>
                <a:spcPct val="90000"/>
              </a:lnSpc>
            </a:pPr>
            <a:r>
              <a:rPr lang="en-GB"/>
              <a:t>Repeat until random number falls below aggressiveness threshold</a:t>
            </a:r>
          </a:p>
          <a:p>
            <a:pPr marL="914400" lvl="1" indent="-457200">
              <a:lnSpc>
                <a:spcPct val="90000"/>
              </a:lnSpc>
            </a:pP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0FFF-1B33-4DD8-A848-FF9C3F00EA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Random Agent Game Example</a:t>
            </a:r>
          </a:p>
        </p:txBody>
      </p:sp>
      <p:pic>
        <p:nvPicPr>
          <p:cNvPr id="3" name="Random Agent Risk.avi">
            <a:extLst>
              <a:ext uri="{FF2B5EF4-FFF2-40B4-BE49-F238E27FC236}">
                <a16:creationId xmlns:a16="http://schemas.microsoft.com/office/drawing/2014/main" id="{E095FF8C-9A11-458E-9891-4BB44F02B3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942" y="1600200"/>
            <a:ext cx="7858125" cy="452595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DDDC-E466-4DD4-82E2-AD15F46B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used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D9CF7-2E41-4A20-8BAF-E2516896F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ctr"/>
                <a:r>
                  <a:rPr lang="en-GB" dirty="0"/>
                  <a:t>Number of border territories</a:t>
                </a:r>
              </a:p>
              <a:p>
                <a:pPr fontAlgn="ctr"/>
                <a:r>
                  <a:rPr lang="en-GB" dirty="0"/>
                  <a:t>Total number of units on the board</a:t>
                </a:r>
              </a:p>
              <a:p>
                <a:pPr fontAlgn="ctr"/>
                <a:r>
                  <a:rPr lang="en-GB" dirty="0"/>
                  <a:t>Total number of territories controlled</a:t>
                </a:r>
              </a:p>
              <a:p>
                <a:pPr fontAlgn="ctr"/>
                <a:r>
                  <a:rPr lang="en-GB" dirty="0"/>
                  <a:t>Mean number of units on a border territory</a:t>
                </a:r>
              </a:p>
              <a:p>
                <a:pPr fontAlgn="ctr"/>
                <a:r>
                  <a:rPr lang="en-GB" dirty="0"/>
                  <a:t>Relative power of the border</a:t>
                </a:r>
              </a:p>
              <a:p>
                <a:pPr marL="0" indent="0" fontAlgn="ctr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3D9CF7-2E41-4A20-8BAF-E2516896F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7B5D80-DF59-4FBF-9C4B-E4CD5F9E32B8}"/>
                  </a:ext>
                </a:extLst>
              </p:cNvPr>
              <p:cNvSpPr txBox="1"/>
              <p:nvPr/>
            </p:nvSpPr>
            <p:spPr>
              <a:xfrm>
                <a:off x="4814048" y="4706471"/>
                <a:ext cx="38727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= Number of territories on the border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Number of units on territory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= The set of territories on the border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The set of enemy territories adjacent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7B5D80-DF59-4FBF-9C4B-E4CD5F9E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048" y="4706471"/>
                <a:ext cx="3872752" cy="1477328"/>
              </a:xfrm>
              <a:prstGeom prst="rect">
                <a:avLst/>
              </a:prstGeom>
              <a:blipFill>
                <a:blip r:embed="rId3"/>
                <a:stretch>
                  <a:fillRect l="-1417" t="-2066" r="-1260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56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251F-69B1-4E8F-B643-CB69F913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8ACB-1E67-46A9-8AC1-B45C6E3C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190</Words>
  <Application>Microsoft Office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 Math</vt:lpstr>
      <vt:lpstr>Office Theme</vt:lpstr>
      <vt:lpstr>A Reinforcement Learning Agent to Play Risk </vt:lpstr>
      <vt:lpstr>What is Risk?</vt:lpstr>
      <vt:lpstr>Simplification</vt:lpstr>
      <vt:lpstr>Random Agent</vt:lpstr>
      <vt:lpstr>Random Agent Game Example</vt:lpstr>
      <vt:lpstr>Features used</vt:lpstr>
      <vt:lpstr>Memory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Reinforcement Learning Agent to Play Risk</dc:title>
  <dc:creator>Alex</dc:creator>
  <cp:lastModifiedBy>Jonathan Barnes-Nunn</cp:lastModifiedBy>
  <cp:revision>6</cp:revision>
  <dcterms:created xsi:type="dcterms:W3CDTF">2018-04-27T15:21:22Z</dcterms:created>
  <dcterms:modified xsi:type="dcterms:W3CDTF">2018-04-29T18:18:36Z</dcterms:modified>
</cp:coreProperties>
</file>